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9144000" cy="6858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9" d="100"/>
          <a:sy n="109" d="100"/>
        </p:scale>
        <p:origin x="67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HK" dirty="0" err="1" smtClean="0"/>
              <a:t>Kadio</a:t>
            </a:r>
            <a:endParaRPr lang="zh-HK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F1C3B-18CE-4690-8AEF-DBBDB8C614F6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altLang="zh-HK" dirty="0" err="1" smtClean="0"/>
              <a:t>StoryBroad</a:t>
            </a:r>
            <a:r>
              <a:rPr lang="en-US" altLang="zh-HK" dirty="0" smtClean="0"/>
              <a:t> Template</a:t>
            </a:r>
            <a:endParaRPr lang="zh-HK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1EC5A-003F-4C7F-A1C5-AA55C21555F9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910" y="0"/>
            <a:ext cx="1174574" cy="39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653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0923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8000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9205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6097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1007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3209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17599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4751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075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4168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77404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6B094-4F97-46A4-8CDD-8CA8ED341B2E}" type="datetimeFigureOut">
              <a:rPr lang="zh-HK" altLang="en-US" smtClean="0"/>
              <a:t>15/4/2019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8FF49-E0AF-4B63-A5C8-E6FF3555B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0215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HK" dirty="0" smtClean="0"/>
              <a:t>Project Title</a:t>
            </a:r>
            <a:endParaRPr lang="zh-HK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HK" dirty="0" smtClean="0"/>
              <a:t>Date : 2019-xx-xx</a:t>
            </a:r>
          </a:p>
          <a:p>
            <a:r>
              <a:rPr lang="en-US" altLang="zh-HK" dirty="0" smtClean="0"/>
              <a:t>By : </a:t>
            </a:r>
            <a:r>
              <a:rPr lang="en-US" altLang="zh-HK" dirty="0" err="1" smtClean="0"/>
              <a:t>xxxxxxx</a:t>
            </a:r>
            <a:endParaRPr lang="zh-HK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589" y="611401"/>
            <a:ext cx="5076190" cy="17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56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/>
          <p:nvPr/>
        </p:nvSpPr>
        <p:spPr>
          <a:xfrm>
            <a:off x="257845" y="295485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5" name="object 4"/>
          <p:cNvSpPr/>
          <p:nvPr/>
        </p:nvSpPr>
        <p:spPr>
          <a:xfrm>
            <a:off x="257845" y="316186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6" name="object 5"/>
          <p:cNvSpPr/>
          <p:nvPr/>
        </p:nvSpPr>
        <p:spPr>
          <a:xfrm>
            <a:off x="257845" y="336951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7" name="object 6"/>
          <p:cNvSpPr/>
          <p:nvPr/>
        </p:nvSpPr>
        <p:spPr>
          <a:xfrm>
            <a:off x="257845" y="357715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8" name="object 7"/>
          <p:cNvSpPr/>
          <p:nvPr/>
        </p:nvSpPr>
        <p:spPr>
          <a:xfrm>
            <a:off x="252765" y="624405"/>
            <a:ext cx="3789846" cy="2070100"/>
          </a:xfrm>
          <a:custGeom>
            <a:avLst/>
            <a:gdLst/>
            <a:ahLst/>
            <a:cxnLst/>
            <a:rect l="l" t="t" r="r" b="b"/>
            <a:pathLst>
              <a:path w="3187700" h="2070100">
                <a:moveTo>
                  <a:pt x="0" y="0"/>
                </a:moveTo>
                <a:lnTo>
                  <a:pt x="3187700" y="0"/>
                </a:lnTo>
                <a:lnTo>
                  <a:pt x="3187700" y="2070100"/>
                </a:lnTo>
                <a:lnTo>
                  <a:pt x="0" y="2070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11" name="object 10"/>
          <p:cNvSpPr/>
          <p:nvPr/>
        </p:nvSpPr>
        <p:spPr>
          <a:xfrm>
            <a:off x="252765" y="624404"/>
            <a:ext cx="3789846" cy="298451"/>
          </a:xfrm>
          <a:custGeom>
            <a:avLst/>
            <a:gdLst/>
            <a:ahLst/>
            <a:cxnLst/>
            <a:rect l="l" t="t" r="r" b="b"/>
            <a:pathLst>
              <a:path w="3187700" h="292100">
                <a:moveTo>
                  <a:pt x="0" y="0"/>
                </a:moveTo>
                <a:lnTo>
                  <a:pt x="3187700" y="0"/>
                </a:lnTo>
                <a:lnTo>
                  <a:pt x="3187700" y="292100"/>
                </a:lnTo>
                <a:lnTo>
                  <a:pt x="2527274" y="292100"/>
                </a:lnTo>
                <a:lnTo>
                  <a:pt x="0" y="292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12" name="object 11"/>
          <p:cNvSpPr/>
          <p:nvPr/>
        </p:nvSpPr>
        <p:spPr>
          <a:xfrm>
            <a:off x="257845" y="619335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13" name="object 12"/>
          <p:cNvSpPr/>
          <p:nvPr/>
        </p:nvSpPr>
        <p:spPr>
          <a:xfrm>
            <a:off x="257845" y="640036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14" name="object 13"/>
          <p:cNvSpPr/>
          <p:nvPr/>
        </p:nvSpPr>
        <p:spPr>
          <a:xfrm>
            <a:off x="257845" y="660801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15" name="object 15"/>
          <p:cNvSpPr/>
          <p:nvPr/>
        </p:nvSpPr>
        <p:spPr>
          <a:xfrm>
            <a:off x="252765" y="3862905"/>
            <a:ext cx="3789846" cy="2070100"/>
          </a:xfrm>
          <a:custGeom>
            <a:avLst/>
            <a:gdLst/>
            <a:ahLst/>
            <a:cxnLst/>
            <a:rect l="l" t="t" r="r" b="b"/>
            <a:pathLst>
              <a:path w="3187700" h="2070100">
                <a:moveTo>
                  <a:pt x="0" y="0"/>
                </a:moveTo>
                <a:lnTo>
                  <a:pt x="3187700" y="0"/>
                </a:lnTo>
                <a:lnTo>
                  <a:pt x="3187700" y="2070100"/>
                </a:lnTo>
                <a:lnTo>
                  <a:pt x="0" y="2070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18" name="object 18"/>
          <p:cNvSpPr/>
          <p:nvPr/>
        </p:nvSpPr>
        <p:spPr>
          <a:xfrm>
            <a:off x="252765" y="3862905"/>
            <a:ext cx="3789846" cy="298450"/>
          </a:xfrm>
          <a:custGeom>
            <a:avLst/>
            <a:gdLst/>
            <a:ahLst/>
            <a:cxnLst/>
            <a:rect l="l" t="t" r="r" b="b"/>
            <a:pathLst>
              <a:path w="3187700" h="292100">
                <a:moveTo>
                  <a:pt x="0" y="0"/>
                </a:moveTo>
                <a:lnTo>
                  <a:pt x="3187700" y="0"/>
                </a:lnTo>
                <a:lnTo>
                  <a:pt x="3187700" y="292100"/>
                </a:lnTo>
                <a:lnTo>
                  <a:pt x="2527274" y="292100"/>
                </a:lnTo>
                <a:lnTo>
                  <a:pt x="0" y="292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51" name="object 13"/>
          <p:cNvSpPr/>
          <p:nvPr/>
        </p:nvSpPr>
        <p:spPr>
          <a:xfrm>
            <a:off x="255940" y="682264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54" name="object 3">
            <a:extLst>
              <a:ext uri="{FF2B5EF4-FFF2-40B4-BE49-F238E27FC236}">
                <a16:creationId xmlns="" xmlns:a16="http://schemas.microsoft.com/office/drawing/2014/main" id="{C50C7CF4-8939-6A42-B825-3F0086ADAABC}"/>
              </a:ext>
            </a:extLst>
          </p:cNvPr>
          <p:cNvSpPr/>
          <p:nvPr/>
        </p:nvSpPr>
        <p:spPr>
          <a:xfrm>
            <a:off x="252765" y="198387"/>
            <a:ext cx="11751716" cy="292100"/>
          </a:xfrm>
          <a:custGeom>
            <a:avLst/>
            <a:gdLst/>
            <a:ahLst/>
            <a:cxnLst/>
            <a:rect l="l" t="t" r="r" b="b"/>
            <a:pathLst>
              <a:path w="10198100" h="292100">
                <a:moveTo>
                  <a:pt x="0" y="0"/>
                </a:moveTo>
                <a:lnTo>
                  <a:pt x="10198100" y="0"/>
                </a:lnTo>
                <a:lnTo>
                  <a:pt x="10198100" y="292100"/>
                </a:lnTo>
                <a:lnTo>
                  <a:pt x="0" y="292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56" name="object 6">
            <a:extLst>
              <a:ext uri="{FF2B5EF4-FFF2-40B4-BE49-F238E27FC236}">
                <a16:creationId xmlns="" xmlns:a16="http://schemas.microsoft.com/office/drawing/2014/main" id="{A92A90AF-5BC5-164C-BAE0-15271A672BC8}"/>
              </a:ext>
            </a:extLst>
          </p:cNvPr>
          <p:cNvSpPr txBox="1"/>
          <p:nvPr/>
        </p:nvSpPr>
        <p:spPr>
          <a:xfrm>
            <a:off x="365811" y="239475"/>
            <a:ext cx="328295" cy="187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>
              <a:spcBef>
                <a:spcPts val="100"/>
              </a:spcBef>
              <a:spcAft>
                <a:spcPts val="0"/>
              </a:spcAft>
            </a:pPr>
            <a:r>
              <a:rPr lang="en-US" sz="1100" kern="1200" spc="-40" dirty="0">
                <a:solidFill>
                  <a:srgbClr val="9B9B9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Title:</a:t>
            </a:r>
            <a:endParaRPr lang="en-US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1003" y="632642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Scene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052732" y="624981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Shot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61003" y="3873311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Scene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052732" y="3865650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Shot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object 3"/>
          <p:cNvSpPr/>
          <p:nvPr/>
        </p:nvSpPr>
        <p:spPr>
          <a:xfrm>
            <a:off x="4298504" y="2963092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25" name="object 4"/>
          <p:cNvSpPr/>
          <p:nvPr/>
        </p:nvSpPr>
        <p:spPr>
          <a:xfrm>
            <a:off x="4298504" y="3170102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26" name="object 5"/>
          <p:cNvSpPr/>
          <p:nvPr/>
        </p:nvSpPr>
        <p:spPr>
          <a:xfrm>
            <a:off x="4298504" y="3377747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27" name="object 6"/>
          <p:cNvSpPr/>
          <p:nvPr/>
        </p:nvSpPr>
        <p:spPr>
          <a:xfrm>
            <a:off x="4298504" y="3585392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28" name="object 7"/>
          <p:cNvSpPr/>
          <p:nvPr/>
        </p:nvSpPr>
        <p:spPr>
          <a:xfrm>
            <a:off x="4293424" y="632642"/>
            <a:ext cx="3789846" cy="2070100"/>
          </a:xfrm>
          <a:custGeom>
            <a:avLst/>
            <a:gdLst/>
            <a:ahLst/>
            <a:cxnLst/>
            <a:rect l="l" t="t" r="r" b="b"/>
            <a:pathLst>
              <a:path w="3187700" h="2070100">
                <a:moveTo>
                  <a:pt x="0" y="0"/>
                </a:moveTo>
                <a:lnTo>
                  <a:pt x="3187700" y="0"/>
                </a:lnTo>
                <a:lnTo>
                  <a:pt x="3187700" y="2070100"/>
                </a:lnTo>
                <a:lnTo>
                  <a:pt x="0" y="2070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29" name="object 10"/>
          <p:cNvSpPr/>
          <p:nvPr/>
        </p:nvSpPr>
        <p:spPr>
          <a:xfrm>
            <a:off x="4293424" y="632641"/>
            <a:ext cx="3789846" cy="298451"/>
          </a:xfrm>
          <a:custGeom>
            <a:avLst/>
            <a:gdLst/>
            <a:ahLst/>
            <a:cxnLst/>
            <a:rect l="l" t="t" r="r" b="b"/>
            <a:pathLst>
              <a:path w="3187700" h="292100">
                <a:moveTo>
                  <a:pt x="0" y="0"/>
                </a:moveTo>
                <a:lnTo>
                  <a:pt x="3187700" y="0"/>
                </a:lnTo>
                <a:lnTo>
                  <a:pt x="3187700" y="292100"/>
                </a:lnTo>
                <a:lnTo>
                  <a:pt x="2527274" y="292100"/>
                </a:lnTo>
                <a:lnTo>
                  <a:pt x="0" y="292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30" name="object 11"/>
          <p:cNvSpPr/>
          <p:nvPr/>
        </p:nvSpPr>
        <p:spPr>
          <a:xfrm>
            <a:off x="4298504" y="6201592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31" name="object 12"/>
          <p:cNvSpPr/>
          <p:nvPr/>
        </p:nvSpPr>
        <p:spPr>
          <a:xfrm>
            <a:off x="4298504" y="6408602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32" name="object 13"/>
          <p:cNvSpPr/>
          <p:nvPr/>
        </p:nvSpPr>
        <p:spPr>
          <a:xfrm>
            <a:off x="4298504" y="6616247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33" name="object 15"/>
          <p:cNvSpPr/>
          <p:nvPr/>
        </p:nvSpPr>
        <p:spPr>
          <a:xfrm>
            <a:off x="4293424" y="3871142"/>
            <a:ext cx="3789846" cy="2070100"/>
          </a:xfrm>
          <a:custGeom>
            <a:avLst/>
            <a:gdLst/>
            <a:ahLst/>
            <a:cxnLst/>
            <a:rect l="l" t="t" r="r" b="b"/>
            <a:pathLst>
              <a:path w="3187700" h="2070100">
                <a:moveTo>
                  <a:pt x="0" y="0"/>
                </a:moveTo>
                <a:lnTo>
                  <a:pt x="3187700" y="0"/>
                </a:lnTo>
                <a:lnTo>
                  <a:pt x="3187700" y="2070100"/>
                </a:lnTo>
                <a:lnTo>
                  <a:pt x="0" y="2070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34" name="object 18"/>
          <p:cNvSpPr/>
          <p:nvPr/>
        </p:nvSpPr>
        <p:spPr>
          <a:xfrm>
            <a:off x="4293424" y="3871142"/>
            <a:ext cx="3789846" cy="298450"/>
          </a:xfrm>
          <a:custGeom>
            <a:avLst/>
            <a:gdLst/>
            <a:ahLst/>
            <a:cxnLst/>
            <a:rect l="l" t="t" r="r" b="b"/>
            <a:pathLst>
              <a:path w="3187700" h="292100">
                <a:moveTo>
                  <a:pt x="0" y="0"/>
                </a:moveTo>
                <a:lnTo>
                  <a:pt x="3187700" y="0"/>
                </a:lnTo>
                <a:lnTo>
                  <a:pt x="3187700" y="292100"/>
                </a:lnTo>
                <a:lnTo>
                  <a:pt x="2527274" y="292100"/>
                </a:lnTo>
                <a:lnTo>
                  <a:pt x="0" y="292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35" name="object 13"/>
          <p:cNvSpPr/>
          <p:nvPr/>
        </p:nvSpPr>
        <p:spPr>
          <a:xfrm>
            <a:off x="4296599" y="6830877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36" name="矩形 35"/>
          <p:cNvSpPr/>
          <p:nvPr/>
        </p:nvSpPr>
        <p:spPr>
          <a:xfrm>
            <a:off x="4301662" y="640879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Scene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6093391" y="633218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Shot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301662" y="3881548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Scene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6093391" y="3873887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Shot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40" name="object 3"/>
          <p:cNvSpPr/>
          <p:nvPr/>
        </p:nvSpPr>
        <p:spPr>
          <a:xfrm>
            <a:off x="8219715" y="297133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1" name="object 4"/>
          <p:cNvSpPr/>
          <p:nvPr/>
        </p:nvSpPr>
        <p:spPr>
          <a:xfrm>
            <a:off x="8219715" y="317834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2" name="object 5"/>
          <p:cNvSpPr/>
          <p:nvPr/>
        </p:nvSpPr>
        <p:spPr>
          <a:xfrm>
            <a:off x="8219715" y="338598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3" name="object 6"/>
          <p:cNvSpPr/>
          <p:nvPr/>
        </p:nvSpPr>
        <p:spPr>
          <a:xfrm>
            <a:off x="8219715" y="359363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4" name="object 7"/>
          <p:cNvSpPr/>
          <p:nvPr/>
        </p:nvSpPr>
        <p:spPr>
          <a:xfrm>
            <a:off x="8214635" y="640880"/>
            <a:ext cx="3789846" cy="2070100"/>
          </a:xfrm>
          <a:custGeom>
            <a:avLst/>
            <a:gdLst/>
            <a:ahLst/>
            <a:cxnLst/>
            <a:rect l="l" t="t" r="r" b="b"/>
            <a:pathLst>
              <a:path w="3187700" h="2070100">
                <a:moveTo>
                  <a:pt x="0" y="0"/>
                </a:moveTo>
                <a:lnTo>
                  <a:pt x="3187700" y="0"/>
                </a:lnTo>
                <a:lnTo>
                  <a:pt x="3187700" y="2070100"/>
                </a:lnTo>
                <a:lnTo>
                  <a:pt x="0" y="2070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5" name="object 10"/>
          <p:cNvSpPr/>
          <p:nvPr/>
        </p:nvSpPr>
        <p:spPr>
          <a:xfrm>
            <a:off x="8214635" y="640879"/>
            <a:ext cx="3789846" cy="298451"/>
          </a:xfrm>
          <a:custGeom>
            <a:avLst/>
            <a:gdLst/>
            <a:ahLst/>
            <a:cxnLst/>
            <a:rect l="l" t="t" r="r" b="b"/>
            <a:pathLst>
              <a:path w="3187700" h="292100">
                <a:moveTo>
                  <a:pt x="0" y="0"/>
                </a:moveTo>
                <a:lnTo>
                  <a:pt x="3187700" y="0"/>
                </a:lnTo>
                <a:lnTo>
                  <a:pt x="3187700" y="292100"/>
                </a:lnTo>
                <a:lnTo>
                  <a:pt x="2527274" y="292100"/>
                </a:lnTo>
                <a:lnTo>
                  <a:pt x="0" y="292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6" name="object 11"/>
          <p:cNvSpPr/>
          <p:nvPr/>
        </p:nvSpPr>
        <p:spPr>
          <a:xfrm>
            <a:off x="8219715" y="620983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7" name="object 12"/>
          <p:cNvSpPr/>
          <p:nvPr/>
        </p:nvSpPr>
        <p:spPr>
          <a:xfrm>
            <a:off x="8219715" y="6416840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8" name="object 13"/>
          <p:cNvSpPr/>
          <p:nvPr/>
        </p:nvSpPr>
        <p:spPr>
          <a:xfrm>
            <a:off x="8219715" y="662448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49" name="object 15"/>
          <p:cNvSpPr/>
          <p:nvPr/>
        </p:nvSpPr>
        <p:spPr>
          <a:xfrm>
            <a:off x="8214635" y="3879380"/>
            <a:ext cx="3789846" cy="2070100"/>
          </a:xfrm>
          <a:custGeom>
            <a:avLst/>
            <a:gdLst/>
            <a:ahLst/>
            <a:cxnLst/>
            <a:rect l="l" t="t" r="r" b="b"/>
            <a:pathLst>
              <a:path w="3187700" h="2070100">
                <a:moveTo>
                  <a:pt x="0" y="0"/>
                </a:moveTo>
                <a:lnTo>
                  <a:pt x="3187700" y="0"/>
                </a:lnTo>
                <a:lnTo>
                  <a:pt x="3187700" y="2070100"/>
                </a:lnTo>
                <a:lnTo>
                  <a:pt x="0" y="2070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50" name="object 18"/>
          <p:cNvSpPr/>
          <p:nvPr/>
        </p:nvSpPr>
        <p:spPr>
          <a:xfrm>
            <a:off x="8214635" y="3879380"/>
            <a:ext cx="3789846" cy="298450"/>
          </a:xfrm>
          <a:custGeom>
            <a:avLst/>
            <a:gdLst/>
            <a:ahLst/>
            <a:cxnLst/>
            <a:rect l="l" t="t" r="r" b="b"/>
            <a:pathLst>
              <a:path w="3187700" h="292100">
                <a:moveTo>
                  <a:pt x="0" y="0"/>
                </a:moveTo>
                <a:lnTo>
                  <a:pt x="3187700" y="0"/>
                </a:lnTo>
                <a:lnTo>
                  <a:pt x="3187700" y="292100"/>
                </a:lnTo>
                <a:lnTo>
                  <a:pt x="2527274" y="292100"/>
                </a:lnTo>
                <a:lnTo>
                  <a:pt x="0" y="29210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52" name="object 13"/>
          <p:cNvSpPr/>
          <p:nvPr/>
        </p:nvSpPr>
        <p:spPr>
          <a:xfrm>
            <a:off x="8217810" y="6839115"/>
            <a:ext cx="3777766" cy="0"/>
          </a:xfrm>
          <a:custGeom>
            <a:avLst/>
            <a:gdLst/>
            <a:ahLst/>
            <a:cxnLst/>
            <a:rect l="l" t="t" r="r" b="b"/>
            <a:pathLst>
              <a:path w="3177540">
                <a:moveTo>
                  <a:pt x="0" y="0"/>
                </a:moveTo>
                <a:lnTo>
                  <a:pt x="3177295" y="0"/>
                </a:lnTo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53" name="矩形 52"/>
          <p:cNvSpPr/>
          <p:nvPr/>
        </p:nvSpPr>
        <p:spPr>
          <a:xfrm>
            <a:off x="8222873" y="649117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Scene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10014602" y="641456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Shot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8222873" y="3889786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Scene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10014602" y="3882125"/>
            <a:ext cx="908770" cy="2984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HK" sz="1200" dirty="0" smtClean="0">
                <a:solidFill>
                  <a:schemeClr val="tx1"/>
                </a:solidFill>
              </a:rPr>
              <a:t>Shot No.</a:t>
            </a:r>
            <a:endParaRPr lang="zh-HK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57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</Words>
  <Application>Microsoft Office PowerPoint</Application>
  <PresentationFormat>寬螢幕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Times New Roman</vt:lpstr>
      <vt:lpstr>Office 佈景主題</vt:lpstr>
      <vt:lpstr>Project Title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Alex Chiu</dc:creator>
  <cp:lastModifiedBy>Alex Chiu</cp:lastModifiedBy>
  <cp:revision>2</cp:revision>
  <dcterms:created xsi:type="dcterms:W3CDTF">2019-04-13T12:17:17Z</dcterms:created>
  <dcterms:modified xsi:type="dcterms:W3CDTF">2019-04-15T10:52:56Z</dcterms:modified>
</cp:coreProperties>
</file>